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3" r:id="rId5"/>
    <p:sldId id="261" r:id="rId6"/>
    <p:sldId id="266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9D178C-D40E-4230-96C4-18DEB783A0E8}">
          <p14:sldIdLst>
            <p14:sldId id="256"/>
            <p14:sldId id="260"/>
            <p14:sldId id="268"/>
            <p14:sldId id="263"/>
            <p14:sldId id="261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96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7E20-A7FA-4690-9464-74AB8BE2CEF1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9F16-748F-4CE7-ACB5-3FDFB034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3110" y="3279226"/>
            <a:ext cx="6668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TITLE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3109" y="5698708"/>
            <a:ext cx="666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5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21" y="492033"/>
            <a:ext cx="9144000" cy="71635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Subtitle </a:t>
            </a:r>
            <a:r>
              <a:rPr lang="en-US" sz="4800" dirty="0" smtClean="0">
                <a:solidFill>
                  <a:schemeClr val="bg1"/>
                </a:solidFill>
              </a:rPr>
              <a:t>page 1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151" y="383177"/>
            <a:ext cx="9144000" cy="8121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Subtitle </a:t>
            </a:r>
            <a:r>
              <a:rPr lang="en-US" sz="4400" dirty="0" smtClean="0">
                <a:solidFill>
                  <a:schemeClr val="bg1"/>
                </a:solidFill>
              </a:rPr>
              <a:t>page 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0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93" y="1475654"/>
            <a:ext cx="10515600" cy="288508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1600" dirty="0" smtClean="0">
                <a:cs typeface="Arial" panose="020B0604020202020204" pitchFamily="34" charset="0"/>
              </a:rPr>
              <a:t>BULLET 1</a:t>
            </a:r>
          </a:p>
          <a:p>
            <a:pPr>
              <a:buBlip>
                <a:blip r:embed="rId3"/>
              </a:buBlip>
            </a:pPr>
            <a:r>
              <a:rPr lang="en-US" sz="1600" dirty="0" smtClean="0">
                <a:cs typeface="Arial" panose="020B0604020202020204" pitchFamily="34" charset="0"/>
              </a:rPr>
              <a:t>BULLET 2</a:t>
            </a:r>
          </a:p>
          <a:p>
            <a:pPr>
              <a:buBlip>
                <a:blip r:embed="rId3"/>
              </a:buBlip>
            </a:pPr>
            <a:r>
              <a:rPr lang="en-US" sz="1600" dirty="0" smtClean="0">
                <a:cs typeface="Arial" panose="020B0604020202020204" pitchFamily="34" charset="0"/>
              </a:rPr>
              <a:t>BULLET 3</a:t>
            </a:r>
            <a:endParaRPr lang="en-US" sz="1600" dirty="0"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endParaRPr lang="en-US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+mj-lt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1600" dirty="0" smtClean="0">
                <a:latin typeface="+mj-lt"/>
                <a:cs typeface="Arial" panose="020B0604020202020204" pitchFamily="34" charset="0"/>
              </a:rPr>
              <a:t>BULLET 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274" y="2454168"/>
            <a:ext cx="10515600" cy="133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en-US" sz="1400" dirty="0" smtClean="0">
                <a:latin typeface="+mj-lt"/>
              </a:rPr>
              <a:t>SUB-BULLET 1</a:t>
            </a:r>
          </a:p>
          <a:p>
            <a:pPr>
              <a:buBlip>
                <a:blip r:embed="rId4"/>
              </a:buBlip>
            </a:pPr>
            <a:r>
              <a:rPr lang="en-US" sz="1400" dirty="0" smtClean="0">
                <a:latin typeface="+mj-lt"/>
              </a:rPr>
              <a:t>SUB-BULLET 2</a:t>
            </a:r>
          </a:p>
        </p:txBody>
      </p:sp>
    </p:spTree>
    <p:extLst>
      <p:ext uri="{BB962C8B-B14F-4D97-AF65-F5344CB8AC3E}">
        <p14:creationId xmlns:p14="http://schemas.microsoft.com/office/powerpoint/2010/main" val="293544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942" y="1096979"/>
            <a:ext cx="3410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anose="020B0604020202020204" pitchFamily="34" charset="0"/>
              </a:rPr>
              <a:t>Image Placement on Slide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on slide should always be place at the right side of the slide’s page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67" y="575385"/>
            <a:ext cx="9562912" cy="59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8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0319"/>
            <a:ext cx="9144000" cy="949643"/>
          </a:xfrm>
        </p:spPr>
        <p:txBody>
          <a:bodyPr/>
          <a:lstStyle/>
          <a:p>
            <a:r>
              <a:rPr lang="en-US" dirty="0" smtClean="0"/>
              <a:t>Content page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5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8" y="2625638"/>
            <a:ext cx="9144000" cy="1006249"/>
          </a:xfrm>
        </p:spPr>
        <p:txBody>
          <a:bodyPr/>
          <a:lstStyle/>
          <a:p>
            <a:r>
              <a:rPr lang="en-US" dirty="0" smtClean="0"/>
              <a:t>Content page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7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9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45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Subtitle page 1</vt:lpstr>
      <vt:lpstr>Subtitle page 2</vt:lpstr>
      <vt:lpstr>PowerPoint Presentation</vt:lpstr>
      <vt:lpstr>PowerPoint Presentation</vt:lpstr>
      <vt:lpstr>Content page 1</vt:lpstr>
      <vt:lpstr>Content page 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Lord Nelson Addo Ofori</dc:creator>
  <cp:lastModifiedBy>Lord Nelson Addo Ofori</cp:lastModifiedBy>
  <cp:revision>20</cp:revision>
  <dcterms:created xsi:type="dcterms:W3CDTF">2018-07-16T10:35:23Z</dcterms:created>
  <dcterms:modified xsi:type="dcterms:W3CDTF">2018-07-17T17:12:13Z</dcterms:modified>
</cp:coreProperties>
</file>